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4" autoAdjust="0"/>
    <p:restoredTop sz="94629" autoAdjust="0"/>
  </p:normalViewPr>
  <p:slideViewPr>
    <p:cSldViewPr>
      <p:cViewPr varScale="1">
        <p:scale>
          <a:sx n="48" d="100"/>
          <a:sy n="48" d="100"/>
        </p:scale>
        <p:origin x="-12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2214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81958-E923-48F2-ACE3-5AE03CE62927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1A951-58AE-497B-B3EA-3F54C60C676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85081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1A951-58AE-497B-B3EA-3F54C60C6760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63762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1A951-58AE-497B-B3EA-3F54C60C6760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30282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1A951-58AE-497B-B3EA-3F54C60C6760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41912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1A951-58AE-497B-B3EA-3F54C60C6760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92192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1A951-58AE-497B-B3EA-3F54C60C6760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9390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1A951-58AE-497B-B3EA-3F54C60C6760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48267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1A951-58AE-497B-B3EA-3F54C60C6760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5314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1A951-58AE-497B-B3EA-3F54C60C6760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44012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1A951-58AE-497B-B3EA-3F54C60C6760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58694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A9D8-ED11-4B76-B3B0-5DDFFF9B28DB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8730-300F-4B74-8F1C-FA2A0AD280AC}" type="slidenum">
              <a:rPr lang="en-NZ" smtClean="0"/>
              <a:t>‹#›</a:t>
            </a:fld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A9D8-ED11-4B76-B3B0-5DDFFF9B28DB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8730-300F-4B74-8F1C-FA2A0AD28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A9D8-ED11-4B76-B3B0-5DDFFF9B28DB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8730-300F-4B74-8F1C-FA2A0AD28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A9D8-ED11-4B76-B3B0-5DDFFF9B28DB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8730-300F-4B74-8F1C-FA2A0AD280AC}" type="slidenum">
              <a:rPr lang="en-NZ" smtClean="0"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A9D8-ED11-4B76-B3B0-5DDFFF9B28DB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8730-300F-4B74-8F1C-FA2A0AD28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A9D8-ED11-4B76-B3B0-5DDFFF9B28DB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8730-300F-4B74-8F1C-FA2A0AD28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A9D8-ED11-4B76-B3B0-5DDFFF9B28DB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8730-300F-4B74-8F1C-FA2A0AD28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A9D8-ED11-4B76-B3B0-5DDFFF9B28DB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8730-300F-4B74-8F1C-FA2A0AD28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A9D8-ED11-4B76-B3B0-5DDFFF9B28DB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8730-300F-4B74-8F1C-FA2A0AD28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A9D8-ED11-4B76-B3B0-5DDFFF9B28DB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8730-300F-4B74-8F1C-FA2A0AD28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A9D8-ED11-4B76-B3B0-5DDFFF9B28DB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8730-300F-4B74-8F1C-FA2A0AD280A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B01A9D8-ED11-4B76-B3B0-5DDFFF9B28DB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0658730-300F-4B74-8F1C-FA2A0AD280AC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708920"/>
            <a:ext cx="5153745" cy="114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9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78"/>
    </mc:Choice>
    <mc:Fallback xmlns="">
      <p:transition spd="slow" advTm="377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NZ" sz="3200" dirty="0" smtClean="0">
                <a:solidFill>
                  <a:srgbClr val="FF0000"/>
                </a:solidFill>
              </a:rPr>
              <a:t>What happens when you smoke?</a:t>
            </a:r>
            <a:endParaRPr lang="en-NZ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052736"/>
            <a:ext cx="8229600" cy="4525963"/>
          </a:xfrm>
        </p:spPr>
        <p:txBody>
          <a:bodyPr>
            <a:normAutofit fontScale="32500" lnSpcReduction="20000"/>
          </a:bodyPr>
          <a:lstStyle/>
          <a:p>
            <a:r>
              <a:rPr lang="en-NZ" sz="9600" dirty="0" smtClean="0">
                <a:solidFill>
                  <a:schemeClr val="tx1"/>
                </a:solidFill>
              </a:rPr>
              <a:t>A single puff of a cigarette exposes the body to over 4,000 chemical compounds and 600 additives.</a:t>
            </a:r>
          </a:p>
          <a:p>
            <a:endParaRPr lang="en-NZ" sz="9600" dirty="0" smtClean="0">
              <a:solidFill>
                <a:schemeClr val="tx1"/>
              </a:solidFill>
            </a:endParaRPr>
          </a:p>
          <a:p>
            <a:r>
              <a:rPr lang="en-NZ" sz="9600" dirty="0" smtClean="0">
                <a:solidFill>
                  <a:schemeClr val="tx1"/>
                </a:solidFill>
              </a:rPr>
              <a:t>Nicotine reaches the brain within 10 seconds and stimulates the secretion of adrenaline, which boosts your heart rate and increases blood pressure. </a:t>
            </a:r>
          </a:p>
          <a:p>
            <a:pPr marL="0" indent="0">
              <a:buNone/>
            </a:pPr>
            <a:endParaRPr lang="en-NZ" sz="9600" dirty="0" smtClean="0">
              <a:solidFill>
                <a:schemeClr val="tx1"/>
              </a:solidFill>
            </a:endParaRPr>
          </a:p>
          <a:p>
            <a:r>
              <a:rPr lang="en-NZ" sz="9600" dirty="0" smtClean="0">
                <a:solidFill>
                  <a:schemeClr val="tx1"/>
                </a:solidFill>
              </a:rPr>
              <a:t>Once in your bloodstream, nicotine flows immediately to your brain.</a:t>
            </a:r>
          </a:p>
          <a:p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5013176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84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16"/>
    </mc:Choice>
    <mc:Fallback xmlns="">
      <p:transition spd="slow" advTm="11516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3200" dirty="0" smtClean="0">
                <a:solidFill>
                  <a:srgbClr val="FF0000"/>
                </a:solidFill>
              </a:rPr>
              <a:t>How does smoking affect the baby in a pregnant mother’s stomach?</a:t>
            </a:r>
            <a:endParaRPr lang="en-NZ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NZ" sz="2400" dirty="0" smtClean="0"/>
              <a:t>Babies are born prematurely, </a:t>
            </a:r>
          </a:p>
          <a:p>
            <a:r>
              <a:rPr lang="en-NZ" sz="2400" dirty="0" smtClean="0"/>
              <a:t>Babies are born too small</a:t>
            </a:r>
          </a:p>
          <a:p>
            <a:r>
              <a:rPr lang="en-NZ" sz="2400" dirty="0" smtClean="0"/>
              <a:t>Babies can die before they can be born at all</a:t>
            </a:r>
            <a:endParaRPr lang="en-NZ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212976"/>
            <a:ext cx="3383999" cy="24482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284984"/>
            <a:ext cx="3675758" cy="213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5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73"/>
    </mc:Choice>
    <mc:Fallback xmlns="">
      <p:transition spd="slow" advTm="1297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837334" cy="1143000"/>
          </a:xfrm>
        </p:spPr>
        <p:txBody>
          <a:bodyPr>
            <a:normAutofit/>
          </a:bodyPr>
          <a:lstStyle/>
          <a:p>
            <a:r>
              <a:rPr lang="en-NZ" sz="3200" dirty="0" smtClean="0">
                <a:solidFill>
                  <a:srgbClr val="FF0000"/>
                </a:solidFill>
              </a:rPr>
              <a:t>what is in a cigarette?</a:t>
            </a:r>
            <a:endParaRPr lang="en-NZ" sz="3200" dirty="0">
              <a:solidFill>
                <a:srgbClr val="FF0000"/>
              </a:solidFill>
            </a:endParaRPr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6552000" cy="4623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3790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49"/>
    </mc:Choice>
    <mc:Fallback xmlns="">
      <p:transition spd="slow" advTm="604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Autofit/>
          </a:bodyPr>
          <a:lstStyle/>
          <a:p>
            <a:r>
              <a:rPr lang="en-NZ" sz="3200" dirty="0" smtClean="0">
                <a:solidFill>
                  <a:srgbClr val="FF0000"/>
                </a:solidFill>
              </a:rPr>
              <a:t>How many people die in a year from smoking in New Zealand?</a:t>
            </a:r>
            <a:endParaRPr lang="en-NZ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229600" cy="4525963"/>
          </a:xfrm>
        </p:spPr>
        <p:txBody>
          <a:bodyPr>
            <a:normAutofit/>
          </a:bodyPr>
          <a:lstStyle/>
          <a:p>
            <a:r>
              <a:rPr lang="en-NZ" sz="2400" dirty="0" smtClean="0"/>
              <a:t>More than 4500 people die annually from smoking related causes in NZ </a:t>
            </a:r>
          </a:p>
          <a:p>
            <a:r>
              <a:rPr lang="en-NZ" sz="2400" dirty="0" smtClean="0"/>
              <a:t>It is the leading cause of preventable deaths. </a:t>
            </a:r>
          </a:p>
          <a:p>
            <a:r>
              <a:rPr lang="en-NZ" sz="2400" dirty="0" smtClean="0"/>
              <a:t>Lifetime smokers have a 50% chance of being killed by smoking and loose and average of 14 life years. </a:t>
            </a:r>
            <a:endParaRPr lang="en-NZ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573016"/>
            <a:ext cx="2664296" cy="21335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24473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59"/>
    </mc:Choice>
    <mc:Fallback xmlns="">
      <p:transition spd="slow" advTm="1205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en-NZ" sz="3200" dirty="0" smtClean="0">
                <a:solidFill>
                  <a:srgbClr val="FF0000"/>
                </a:solidFill>
              </a:rPr>
              <a:t>What is second hand smoking?</a:t>
            </a:r>
            <a:endParaRPr lang="en-NZ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effectLst/>
              </a:rPr>
              <a:t>Secondhand smoke comes from both the smoke that smokers exhale (called mainstream smoke) and the smoke floating from the end of the cigarette, cigar, or pipe </a:t>
            </a:r>
          </a:p>
          <a:p>
            <a:pPr marL="0" indent="0">
              <a:buNone/>
            </a:pPr>
            <a:endParaRPr lang="en-US" sz="2400" dirty="0" smtClean="0">
              <a:effectLst/>
            </a:endParaRPr>
          </a:p>
          <a:p>
            <a:r>
              <a:rPr lang="en-US" sz="2400" dirty="0" smtClean="0">
                <a:effectLst/>
              </a:rPr>
              <a:t>Secondhand smoke actually contains thousands of chemicals — from arsenic and ammonia to hydrogen cyanide — many of which have been proven to be toxic or to cause cancer.</a:t>
            </a:r>
          </a:p>
          <a:p>
            <a:endParaRPr lang="en-US" sz="2400" dirty="0"/>
          </a:p>
          <a:p>
            <a:r>
              <a:rPr lang="en-US" sz="2400" dirty="0" smtClean="0">
                <a:effectLst/>
              </a:rPr>
              <a:t>High concentrations of many of these chemicals are found in secondhand smoke. In fact, secondhand smoke significantly increases a person's risk </a:t>
            </a:r>
            <a:r>
              <a:rPr lang="en-US" sz="2400" dirty="0"/>
              <a:t>.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1840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68"/>
    </mc:Choice>
    <mc:Fallback xmlns="">
      <p:transition spd="slow" advTm="1866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3200" dirty="0" smtClean="0">
                <a:solidFill>
                  <a:srgbClr val="FF0000"/>
                </a:solidFill>
              </a:rPr>
              <a:t>How much money do smokers spend on cigarettes in a year?</a:t>
            </a:r>
            <a:endParaRPr lang="en-NZ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NZ" sz="2400" dirty="0" smtClean="0"/>
              <a:t>Approximately $7305.00 a year.</a:t>
            </a:r>
            <a:endParaRPr lang="en-NZ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420888"/>
            <a:ext cx="3283200" cy="273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420888"/>
            <a:ext cx="266429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02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10"/>
    </mc:Choice>
    <mc:Fallback xmlns="">
      <p:transition spd="slow" advTm="441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200" dirty="0" smtClean="0">
                <a:solidFill>
                  <a:srgbClr val="FF0000"/>
                </a:solidFill>
              </a:rPr>
              <a:t>What can smoking give you?</a:t>
            </a:r>
            <a:endParaRPr lang="en-NZ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sz="2400" dirty="0" smtClean="0"/>
              <a:t>Smoking at an early age can cause </a:t>
            </a:r>
          </a:p>
          <a:p>
            <a:r>
              <a:rPr lang="en-NZ" sz="2400" dirty="0" smtClean="0"/>
              <a:t>lung cancer</a:t>
            </a:r>
          </a:p>
          <a:p>
            <a:r>
              <a:rPr lang="en-NZ" sz="2400" dirty="0" smtClean="0"/>
              <a:t>Heart disease/cancer</a:t>
            </a:r>
          </a:p>
          <a:p>
            <a:r>
              <a:rPr lang="en-NZ" sz="2400" dirty="0" smtClean="0"/>
              <a:t>bad nails</a:t>
            </a:r>
          </a:p>
          <a:p>
            <a:r>
              <a:rPr lang="en-NZ" sz="2400" dirty="0" smtClean="0"/>
              <a:t>bad breath</a:t>
            </a:r>
          </a:p>
          <a:p>
            <a:r>
              <a:rPr lang="en-NZ" sz="2400" dirty="0" smtClean="0"/>
              <a:t>bad teeth</a:t>
            </a:r>
          </a:p>
          <a:p>
            <a:r>
              <a:rPr lang="en-NZ" sz="2400" dirty="0" smtClean="0"/>
              <a:t>kidney problems</a:t>
            </a:r>
            <a:r>
              <a:rPr lang="en-NZ" dirty="0" smtClean="0">
                <a:effectLst/>
              </a:rPr>
              <a:t/>
            </a:r>
            <a:br>
              <a:rPr lang="en-NZ" dirty="0" smtClean="0">
                <a:effectLst/>
              </a:rPr>
            </a:br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060848"/>
            <a:ext cx="3312000" cy="33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7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63"/>
    </mc:Choice>
    <mc:Fallback xmlns="">
      <p:transition spd="slow" advTm="1056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908720"/>
            <a:ext cx="8229600" cy="4525963"/>
          </a:xfrm>
        </p:spPr>
        <p:txBody>
          <a:bodyPr>
            <a:normAutofit/>
          </a:bodyPr>
          <a:lstStyle/>
          <a:p>
            <a:r>
              <a:rPr lang="en-NZ" sz="3200" dirty="0" smtClean="0">
                <a:solidFill>
                  <a:srgbClr val="FF0000"/>
                </a:solidFill>
              </a:rPr>
              <a:t>Thank  you for watching my slide show </a:t>
            </a:r>
            <a:r>
              <a:rPr lang="en-NZ" sz="3200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en-NZ" sz="32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348880"/>
            <a:ext cx="4277510" cy="32040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2" descr="U:\Room 4\Moana\Smoking not our future desig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949280"/>
            <a:ext cx="8928992" cy="717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1449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0"/>
    </mc:Choice>
    <mc:Fallback xmlns="">
      <p:transition spd="slow" advTm="36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248</TotalTime>
  <Words>303</Words>
  <Application>Microsoft Office PowerPoint</Application>
  <PresentationFormat>On-screen Show (4:3)</PresentationFormat>
  <Paragraphs>41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Horizon</vt:lpstr>
      <vt:lpstr>PowerPoint Presentation</vt:lpstr>
      <vt:lpstr>What happens when you smoke?</vt:lpstr>
      <vt:lpstr>How does smoking affect the baby in a pregnant mother’s stomach?</vt:lpstr>
      <vt:lpstr>what is in a cigarette?</vt:lpstr>
      <vt:lpstr>How many people die in a year from smoking in New Zealand?</vt:lpstr>
      <vt:lpstr>What is second hand smoking?</vt:lpstr>
      <vt:lpstr>How much money do smokers spend on cigarettes in a year?</vt:lpstr>
      <vt:lpstr>What can smoking give you?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torrance final smoking</dc:title>
  <dc:creator>R156</dc:creator>
  <cp:lastModifiedBy>PNS E33</cp:lastModifiedBy>
  <cp:revision>31</cp:revision>
  <dcterms:created xsi:type="dcterms:W3CDTF">2013-07-02T22:13:21Z</dcterms:created>
  <dcterms:modified xsi:type="dcterms:W3CDTF">2013-07-07T22:31:56Z</dcterms:modified>
</cp:coreProperties>
</file>